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3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4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11"/>
  </p:notesMasterIdLst>
  <p:sldIdLst>
    <p:sldId id="634" r:id="rId9"/>
    <p:sldId id="635" r:id="rId1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459D886A-321C-4BF7-A1C3-C9619CA0DC2C}">
          <p14:sldIdLst>
            <p14:sldId id="634"/>
            <p14:sldId id="635"/>
          </p14:sldIdLst>
        </p14:section>
        <p14:section name="Presentation" id="{6ECFEE84-0763-4195-A954-1A6BD7FD1EFF}">
          <p14:sldIdLst/>
        </p14:section>
        <p14:section name="Exit" id="{26D33BE0-B19C-465D-8801-1598009CC099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A0FF"/>
    <a:srgbClr val="4EAAFF"/>
    <a:srgbClr val="4EB0FF"/>
    <a:srgbClr val="19396C"/>
    <a:srgbClr val="081C23"/>
    <a:srgbClr val="F15A29"/>
    <a:srgbClr val="92D050"/>
    <a:srgbClr val="AC75D5"/>
    <a:srgbClr val="7F498F"/>
    <a:srgbClr val="D5B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62" autoAdjust="0"/>
    <p:restoredTop sz="92308" autoAdjust="0"/>
  </p:normalViewPr>
  <p:slideViewPr>
    <p:cSldViewPr snapToGrid="0">
      <p:cViewPr varScale="1">
        <p:scale>
          <a:sx n="110" d="100"/>
          <a:sy n="110" d="100"/>
        </p:scale>
        <p:origin x="208" y="320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Master" Target="slideMasters/slideMaster4.xml"/><Relationship Id="rId1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4/3/18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568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60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9930706" y="6006587"/>
            <a:ext cx="1813243" cy="3871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rgbClr val="404040"/>
                    </a:gs>
                    <a:gs pos="100000">
                      <a:srgbClr val="404040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5" y="3085694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03/04/18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03/04/18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4/3/18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" name="Logo Dark" descr="MS 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760" y="6474573"/>
            <a:ext cx="1157499" cy="248097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5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pic>
        <p:nvPicPr>
          <p:cNvPr id="8" name="Logo" descr="MS Logo Whit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997B9C-547D-4146-91FE-5EE442542C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5418" y="5901445"/>
            <a:ext cx="994378" cy="883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4" name="Picture 3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00565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C408F-DF0D-4580-9F48-C473147CA8AF}" type="datetimeFigureOut">
              <a:rPr lang="en-US" smtClean="0"/>
              <a:t>4/3/18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138-B6DE-49F8-9AAB-9C26D2D751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36204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54" y="6547867"/>
            <a:ext cx="806774" cy="1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2" name="Text Box 3"/>
          <p:cNvSpPr txBox="1">
            <a:spLocks noChangeArrowheads="1"/>
          </p:cNvSpPr>
          <p:nvPr userDrawn="1"/>
        </p:nvSpPr>
        <p:spPr bwMode="white">
          <a:xfrm>
            <a:off x="7440623" y="6171616"/>
            <a:ext cx="4482123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algn="r" defTabSz="913850" eaLnBrk="0" hangingPunct="0"/>
            <a:r>
              <a:rPr lang="en-US" sz="686" dirty="0">
                <a:gradFill>
                  <a:gsLst>
                    <a:gs pos="12389">
                      <a:srgbClr val="FFFFFF"/>
                    </a:gs>
                    <a:gs pos="54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03" y="5471928"/>
            <a:ext cx="3227129" cy="68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4/3/18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54018" y="6145571"/>
            <a:ext cx="1355629" cy="290715"/>
          </a:xfrm>
          <a:prstGeom prst="rect">
            <a:avLst/>
          </a:prstGeom>
        </p:spPr>
      </p:pic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89" y="6118623"/>
            <a:ext cx="1255413" cy="26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7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6" name="Logo" descr="MS Logo Whit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29" y="6468242"/>
            <a:ext cx="1169019" cy="25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4.xml"/><Relationship Id="rId26" Type="http://schemas.openxmlformats.org/officeDocument/2006/relationships/slideLayout" Target="../slideLayouts/slideLayout72.xml"/><Relationship Id="rId3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67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71.xml"/><Relationship Id="rId2" Type="http://schemas.openxmlformats.org/officeDocument/2006/relationships/slideLayout" Target="../slideLayouts/slideLayout48.xml"/><Relationship Id="rId16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66.xml"/><Relationship Id="rId29" Type="http://schemas.openxmlformats.org/officeDocument/2006/relationships/slideLayout" Target="../slideLayouts/slideLayout75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2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51.xml"/><Relationship Id="rId15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56.xml"/><Relationship Id="rId19" Type="http://schemas.openxmlformats.org/officeDocument/2006/relationships/slideLayout" Target="../slideLayouts/slideLayout65.xml"/><Relationship Id="rId31" Type="http://schemas.openxmlformats.org/officeDocument/2006/relationships/image" Target="../media/image10.png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Relationship Id="rId22" Type="http://schemas.openxmlformats.org/officeDocument/2006/relationships/slideLayout" Target="../slideLayouts/slideLayout68.xml"/><Relationship Id="rId27" Type="http://schemas.openxmlformats.org/officeDocument/2006/relationships/slideLayout" Target="../slideLayouts/slideLayout73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8.xml"/><Relationship Id="rId18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96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17" Type="http://schemas.openxmlformats.org/officeDocument/2006/relationships/slideLayout" Target="../slideLayouts/slideLayout92.xml"/><Relationship Id="rId25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77.xml"/><Relationship Id="rId1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95.xml"/><Relationship Id="rId29" Type="http://schemas.openxmlformats.org/officeDocument/2006/relationships/slideLayout" Target="../slideLayouts/slideLayout104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90.xml"/><Relationship Id="rId23" Type="http://schemas.openxmlformats.org/officeDocument/2006/relationships/slideLayout" Target="../slideLayouts/slideLayout98.xml"/><Relationship Id="rId28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85.xml"/><Relationship Id="rId19" Type="http://schemas.openxmlformats.org/officeDocument/2006/relationships/slideLayout" Target="../slideLayouts/slideLayout94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89.xml"/><Relationship Id="rId22" Type="http://schemas.openxmlformats.org/officeDocument/2006/relationships/slideLayout" Target="../slideLayouts/slideLayout97.xml"/><Relationship Id="rId27" Type="http://schemas.openxmlformats.org/officeDocument/2006/relationships/slideLayout" Target="../slideLayouts/slideLayout102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image" Target="../media/image10.png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19" r:id="rId31"/>
    <p:sldLayoutId id="2147483872" r:id="rId32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10701" y="308844"/>
            <a:ext cx="517059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CA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Welcome to the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865" y="200581"/>
            <a:ext cx="7278271" cy="645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7361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Mike Erickson</a:t>
            </a:r>
          </a:p>
        </p:txBody>
      </p:sp>
      <p:sp>
        <p:nvSpPr>
          <p:cNvPr id="5" name="ZoneTexte 1">
            <a:extLst>
              <a:ext uri="{FF2B5EF4-FFF2-40B4-BE49-F238E27FC236}">
                <a16:creationId xmlns:a16="http://schemas.microsoft.com/office/drawing/2014/main" id="{9F50E9BE-1A13-47EF-AAD6-7FF4E3B5B6D7}"/>
              </a:ext>
            </a:extLst>
          </p:cNvPr>
          <p:cNvSpPr txBox="1"/>
          <p:nvPr/>
        </p:nvSpPr>
        <p:spPr>
          <a:xfrm>
            <a:off x="6070286" y="1618348"/>
            <a:ext cx="5221357" cy="460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3200" dirty="0">
                <a:solidFill>
                  <a:schemeClr val="bg1"/>
                </a:solidFill>
                <a:cs typeface="Arial" pitchFamily="34" charset="0"/>
              </a:rPr>
              <a:t>Independent Consultant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Software </a:t>
            </a:r>
            <a:r>
              <a:rPr lang="fr-CA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Developer</a:t>
            </a:r>
            <a:r>
              <a:rPr lang="fr-CA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Architect, Trainer, Speaker, </a:t>
            </a:r>
            <a:r>
              <a:rPr lang="fr-CA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Author</a:t>
            </a:r>
            <a:r>
              <a:rPr lang="fr-CA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, Active </a:t>
            </a:r>
            <a:r>
              <a:rPr lang="fr-CA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Member</a:t>
            </a:r>
            <a:r>
              <a:rPr lang="fr-CA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of Local </a:t>
            </a:r>
            <a:r>
              <a:rPr lang="fr-CA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Technical</a:t>
            </a:r>
            <a:r>
              <a:rPr lang="fr-CA" sz="2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CA" sz="240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Communities</a:t>
            </a:r>
            <a:endParaRPr lang="fr-CA" sz="2400" dirty="0">
              <a:solidFill>
                <a:schemeClr val="bg1"/>
              </a:solidFill>
              <a:latin typeface="Arial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fr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>
                <a:solidFill>
                  <a:schemeClr val="bg1"/>
                </a:solidFill>
              </a:rPr>
              <a:t>GitHub: </a:t>
            </a:r>
            <a:r>
              <a:rPr lang="fr-CA" sz="2400" dirty="0" err="1">
                <a:solidFill>
                  <a:schemeClr val="bg1"/>
                </a:solidFill>
              </a:rPr>
              <a:t>mgerickson</a:t>
            </a:r>
            <a:endParaRPr lang="fr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>
                <a:solidFill>
                  <a:schemeClr val="bg1"/>
                </a:solidFill>
              </a:rPr>
              <a:t>@</a:t>
            </a:r>
            <a:r>
              <a:rPr lang="fr-CA" sz="2400" dirty="0" err="1">
                <a:solidFill>
                  <a:schemeClr val="bg1"/>
                </a:solidFill>
              </a:rPr>
              <a:t>mgerickson</a:t>
            </a:r>
            <a:endParaRPr lang="fr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 err="1">
                <a:solidFill>
                  <a:schemeClr val="bg1"/>
                </a:solidFill>
              </a:rPr>
              <a:t>Linkedin.com</a:t>
            </a:r>
            <a:r>
              <a:rPr lang="fr-CA" sz="2400" dirty="0">
                <a:solidFill>
                  <a:schemeClr val="bg1"/>
                </a:solidFill>
              </a:rPr>
              <a:t>/in/</a:t>
            </a:r>
            <a:r>
              <a:rPr lang="fr-CA" sz="2400" dirty="0" err="1">
                <a:solidFill>
                  <a:schemeClr val="bg1"/>
                </a:solidFill>
              </a:rPr>
              <a:t>mgerickson</a:t>
            </a:r>
            <a:endParaRPr lang="fr-CA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fr-CA" sz="2400" dirty="0" err="1">
                <a:solidFill>
                  <a:schemeClr val="bg1"/>
                </a:solidFill>
              </a:rPr>
              <a:t>mgerickson.blogspot.com</a:t>
            </a:r>
            <a:endParaRPr lang="fr-CA" sz="2400" dirty="0">
              <a:solidFill>
                <a:schemeClr val="bg1"/>
              </a:solidFill>
            </a:endParaRPr>
          </a:p>
        </p:txBody>
      </p:sp>
      <p:pic>
        <p:nvPicPr>
          <p:cNvPr id="6" name="Image 3">
            <a:extLst>
              <a:ext uri="{FF2B5EF4-FFF2-40B4-BE49-F238E27FC236}">
                <a16:creationId xmlns:a16="http://schemas.microsoft.com/office/drawing/2014/main" id="{4D8CF725-CFEF-4DEA-8ABF-D150A4EAF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14" y="1970219"/>
            <a:ext cx="4001951" cy="434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015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10326</TotalTime>
  <Words>43</Words>
  <Application>Microsoft Macintosh PowerPoint</Application>
  <PresentationFormat>Widescreen</PresentationFormat>
  <Paragraphs>12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</vt:i4>
      </vt:variant>
    </vt:vector>
  </HeadingPairs>
  <TitlesOfParts>
    <vt:vector size="16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PowerPoint Presentation</vt:lpstr>
      <vt:lpstr>Mike Erickson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Mike Erickson</cp:lastModifiedBy>
  <cp:revision>399</cp:revision>
  <cp:lastPrinted>2014-03-26T17:46:13Z</cp:lastPrinted>
  <dcterms:created xsi:type="dcterms:W3CDTF">2014-03-19T23:21:38Z</dcterms:created>
  <dcterms:modified xsi:type="dcterms:W3CDTF">2018-04-04T04:37:21Z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mabenoit@microsoft.com</vt:lpwstr>
  </property>
  <property fmtid="{D5CDD505-2E9C-101B-9397-08002B2CF9AE}" pid="7" name="MSIP_Label_f42aa342-8706-4288-bd11-ebb85995028c_SetDate">
    <vt:lpwstr>2017-11-07T23:24:51.7980392Z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